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Postales desde la cuarentena</a:t>
            </a:r>
          </a:p>
        </p:txBody>
      </p:sp>
    </p:spTree>
    <p:extLst>
      <p:ext uri="{BB962C8B-B14F-4D97-AF65-F5344CB8AC3E}">
        <p14:creationId xmlns:p14="http://schemas.microsoft.com/office/powerpoint/2010/main" val="6766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PRESENTACIÓN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422021"/>
            <a:ext cx="9601196" cy="3318936"/>
          </a:xfrm>
        </p:spPr>
        <p:txBody>
          <a:bodyPr>
            <a:noAutofit/>
          </a:bodyPr>
          <a:lstStyle/>
          <a:p>
            <a:pPr algn="just"/>
            <a:r>
              <a:rPr lang="es-CO" sz="2200" dirty="0" smtClean="0"/>
              <a:t>La propuesta pretende ofrecer un espacio para la tramitación del malestar asociado a la situación de confinamiento e incertidumbre por la actual coyuntura, a partir de narrativas cortas. </a:t>
            </a:r>
            <a:r>
              <a:rPr lang="es-CO" sz="2200" dirty="0"/>
              <a:t>También constituye otra manera de “vivir la ciudad” y sus dinámicas y, así como “vivir la otra ciudad”, la ciudad despoblada.</a:t>
            </a:r>
          </a:p>
          <a:p>
            <a:pPr algn="just"/>
            <a:r>
              <a:rPr lang="es-CO" sz="2200" dirty="0" smtClean="0"/>
              <a:t>Para ello, se propondrá la creación de postales, debido a que ofrece una narrativa visual y escrita. La propuesta va orientada a todo el personal de la Corporación Universitaria Remington y espera convertirse en una experiencia significativa de carácter institucional. No se requiere ningún tipo de habilidad de escritura, la expresión puede ser libre.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121863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PROCEDIMIENTO: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4295" y="2400521"/>
            <a:ext cx="10471483" cy="3855899"/>
          </a:xfrm>
        </p:spPr>
        <p:txBody>
          <a:bodyPr>
            <a:noAutofit/>
          </a:bodyPr>
          <a:lstStyle/>
          <a:p>
            <a:pPr algn="just"/>
            <a:r>
              <a:rPr lang="es-CO" sz="2200" dirty="0" smtClean="0"/>
              <a:t>Se enviará una invitación a toda la comunidad de la Corporación Universitaria Remington con un formulario breve que sirva a modo de consentimiento informado para publicar el resultado de las creaciones en el </a:t>
            </a:r>
            <a:r>
              <a:rPr lang="es-CO" sz="2200" dirty="0" err="1" smtClean="0"/>
              <a:t>micrositio</a:t>
            </a:r>
            <a:r>
              <a:rPr lang="es-CO" sz="2200" dirty="0" smtClean="0"/>
              <a:t> del área de Formación Humana. Rechazar el consentimiento no excluirá de la participación, solo no se publicará la participación.</a:t>
            </a:r>
          </a:p>
          <a:p>
            <a:pPr algn="just"/>
            <a:r>
              <a:rPr lang="es-CO" sz="2200" dirty="0" smtClean="0"/>
              <a:t>La fotografía y el texto podrán representar cualquier aspecto de la cotidianidad del participante, si bien deberá cumplir con las siguientes condiciones: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CO" sz="2200" dirty="0" smtClean="0"/>
              <a:t>No podrán aparecer rostros de personas o ninguno de sus rasgos distintivos.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CO" sz="2200" dirty="0" smtClean="0"/>
              <a:t>La fotografía no deberá afectar la intimidad o privacidad de ninguna manera (por ejemplo, que en la imagen se vea a través de la ventana de un vecino).</a:t>
            </a:r>
          </a:p>
        </p:txBody>
      </p:sp>
    </p:spTree>
    <p:extLst>
      <p:ext uri="{BB962C8B-B14F-4D97-AF65-F5344CB8AC3E}">
        <p14:creationId xmlns:p14="http://schemas.microsoft.com/office/powerpoint/2010/main" val="28258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75" y="3706615"/>
            <a:ext cx="2551607" cy="18097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PROCEDIMIENTO: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4295" y="2400521"/>
            <a:ext cx="5406189" cy="332651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CO" sz="2200" dirty="0" smtClean="0"/>
              <a:t>Preferiblemente serán fotos de exteriores, exceptuando tomas cerradas de objetos al interior del hogar que no impliquen vulnerar la intimidad </a:t>
            </a:r>
            <a:r>
              <a:rPr lang="es-CO" sz="2200" dirty="0"/>
              <a:t>del </a:t>
            </a:r>
            <a:r>
              <a:rPr lang="es-CO" sz="2200" dirty="0" smtClean="0"/>
              <a:t>participante.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CO" sz="2200" dirty="0" smtClean="0"/>
              <a:t>No se admiten imágenes o textos con contenido soez, sexual o que atente de alguna manera contra algún grupo poblacional.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CO" sz="2200" dirty="0" smtClean="0"/>
              <a:t>El texto tendrá una extensión máxima de </a:t>
            </a:r>
            <a:r>
              <a:rPr lang="es-CO" sz="2200" dirty="0" smtClean="0"/>
              <a:t>200 </a:t>
            </a:r>
            <a:r>
              <a:rPr lang="es-CO" sz="2200" dirty="0" smtClean="0"/>
              <a:t>palabras.</a:t>
            </a:r>
            <a:endParaRPr lang="es-CO" sz="2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442" y="2638793"/>
            <a:ext cx="2736973" cy="154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PROCEDIMIENTO: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1551" y="2556931"/>
            <a:ext cx="5467350" cy="363400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O" dirty="0" smtClean="0"/>
              <a:t>El participante enviará su aporte en este formato básico, donde incluirá:</a:t>
            </a:r>
          </a:p>
          <a:p>
            <a:pPr algn="just"/>
            <a:r>
              <a:rPr lang="es-CO" dirty="0" smtClean="0"/>
              <a:t>Saludo (Queridos amigos, estimados colegas, vecinos, etc.)</a:t>
            </a:r>
          </a:p>
          <a:p>
            <a:pPr algn="just"/>
            <a:r>
              <a:rPr lang="es-CO" dirty="0" smtClean="0"/>
              <a:t> Una narración breve a partir de la situación u objeto que ilustra la imagen.</a:t>
            </a:r>
          </a:p>
          <a:p>
            <a:pPr algn="just"/>
            <a:r>
              <a:rPr lang="es-CO" dirty="0" smtClean="0"/>
              <a:t>Una pregunta acerca de lo que desearía saber de un interlocutor imaginario si recibiera una respuesta a su postal. </a:t>
            </a:r>
            <a:endParaRPr lang="es-CO" dirty="0" smtClean="0"/>
          </a:p>
          <a:p>
            <a:pPr algn="just"/>
            <a:r>
              <a:rPr lang="es-CO" dirty="0" smtClean="0"/>
              <a:t>Despedida: Cordialmente, con afecto…</a:t>
            </a:r>
          </a:p>
          <a:p>
            <a:pPr algn="just"/>
            <a:r>
              <a:rPr lang="es-CO" dirty="0" smtClean="0"/>
              <a:t>Nombre (sin apellido) o seudónimo.</a:t>
            </a:r>
            <a:endParaRPr lang="es-CO" dirty="0" smtClean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160" y="2892439"/>
            <a:ext cx="4602879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EJEMPLOS:</a:t>
            </a:r>
            <a:endParaRPr lang="es-CO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2817737"/>
            <a:ext cx="5067299" cy="28591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17736"/>
            <a:ext cx="5304962" cy="29932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4811"/>
          <a:stretch/>
        </p:blipFill>
        <p:spPr>
          <a:xfrm>
            <a:off x="3533273" y="3485319"/>
            <a:ext cx="2134708" cy="1524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18938" y="3254993"/>
            <a:ext cx="22294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Queridos amigos:</a:t>
            </a:r>
          </a:p>
          <a:p>
            <a:pPr algn="just"/>
            <a:r>
              <a:rPr lang="es-CO" sz="1400" dirty="0" smtClean="0"/>
              <a:t>No puedo decir que me aburro, pues tengo mi música que me acompaña, sin la música esto sería muy duro. Vivo solo y sin la música me sentiría abandonado. ¿Cuéntame, qué música escuchas en este encierro</a:t>
            </a:r>
            <a:r>
              <a:rPr lang="es-CO" sz="1400" dirty="0" smtClean="0"/>
              <a:t>?</a:t>
            </a:r>
          </a:p>
          <a:p>
            <a:pPr algn="just"/>
            <a:r>
              <a:rPr lang="es-CO" sz="1400" dirty="0" smtClean="0"/>
              <a:t>Con afecto, Ana</a:t>
            </a:r>
            <a:endParaRPr lang="es-CO" sz="1400" dirty="0" smtClean="0"/>
          </a:p>
          <a:p>
            <a:endParaRPr lang="es-CO" sz="1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684" y="3485319"/>
            <a:ext cx="2064400" cy="154930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345020" y="3103715"/>
            <a:ext cx="24226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Hola compañeros:</a:t>
            </a:r>
          </a:p>
          <a:p>
            <a:pPr algn="just"/>
            <a:r>
              <a:rPr lang="es-CO" sz="1400" dirty="0" smtClean="0"/>
              <a:t>Este es el mundo desde mi ventana, ver más ventanas. El apartamento es muy pequeño y de vez en cuando salgo a pasear al perro, la gente es muy necia y se reúne con los vecinos a beber y conversar. Por favor, ayudemos para que salgamos rápido de esto. ¿En tu barrio la gente sí es juiciosa</a:t>
            </a:r>
            <a:r>
              <a:rPr lang="es-CO" sz="1400" dirty="0" smtClean="0"/>
              <a:t>?</a:t>
            </a:r>
          </a:p>
          <a:p>
            <a:pPr algn="just"/>
            <a:r>
              <a:rPr lang="es-CO" sz="1400" dirty="0" smtClean="0"/>
              <a:t>Esperando tu respuesta, Sergio</a:t>
            </a:r>
            <a:endParaRPr lang="es-CO" sz="1400" dirty="0" smtClean="0"/>
          </a:p>
          <a:p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4776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273</TotalTime>
  <Words>509</Words>
  <Application>Microsoft Office PowerPoint</Application>
  <PresentationFormat>Panorámica</PresentationFormat>
  <Paragraphs>27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Garamond</vt:lpstr>
      <vt:lpstr>Wingdings</vt:lpstr>
      <vt:lpstr>Orgánico</vt:lpstr>
      <vt:lpstr>Postales desde la cuarentena</vt:lpstr>
      <vt:lpstr>PRESENTACIÓN</vt:lpstr>
      <vt:lpstr>PROCEDIMIENTO:</vt:lpstr>
      <vt:lpstr>PROCEDIMIENTO:</vt:lpstr>
      <vt:lpstr>PROCEDIMIENTO:</vt:lpstr>
      <vt:lpstr>EJEMPLOS: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mundo desde mi ventana</dc:title>
  <dc:creator>Doctorado</dc:creator>
  <cp:lastModifiedBy>Doctorado</cp:lastModifiedBy>
  <cp:revision>17</cp:revision>
  <dcterms:created xsi:type="dcterms:W3CDTF">2020-04-23T21:53:03Z</dcterms:created>
  <dcterms:modified xsi:type="dcterms:W3CDTF">2020-04-24T18:11:03Z</dcterms:modified>
</cp:coreProperties>
</file>